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1132"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83" r:id="rId87"/>
    <p:sldId id="766" r:id="rId88"/>
    <p:sldId id="745" r:id="rId89"/>
    <p:sldId id="784" r:id="rId90"/>
    <p:sldId id="746" r:id="rId91"/>
    <p:sldId id="775" r:id="rId92"/>
    <p:sldId id="701" r:id="rId93"/>
    <p:sldId id="702" r:id="rId94"/>
    <p:sldId id="703" r:id="rId95"/>
    <p:sldId id="700" r:id="rId96"/>
    <p:sldId id="1128"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 id="777"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70" d="100"/>
          <a:sy n="70" d="100"/>
        </p:scale>
        <p:origin x="648"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6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53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2139675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39936</TotalTime>
  <Words>4863</Words>
  <Application>Microsoft Office PowerPoint</Application>
  <PresentationFormat>画面に合わせる (4:3)</PresentationFormat>
  <Paragraphs>1582</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PowerPoint プレゼンテーション</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1377</cp:revision>
  <cp:lastPrinted>2019-07-10T23:29:21Z</cp:lastPrinted>
  <dcterms:created xsi:type="dcterms:W3CDTF">2005-10-20T13:06:43Z</dcterms:created>
  <dcterms:modified xsi:type="dcterms:W3CDTF">2022-09-29T09:24:03Z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